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40B20F-301D-354D-861D-05B712A497DB}" v="2" dt="2023-04-13T19:44:49.0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A64CF0E6-F7D4-144D-BDF4-9C0B01B88FBB}"/>
    <pc:docChg chg="undo custSel modSld">
      <pc:chgData name="Regier, Peter J" userId="0e6fdf28-0650-4a12-be1b-e387ca74a288" providerId="ADAL" clId="{A64CF0E6-F7D4-144D-BDF4-9C0B01B88FBB}" dt="2023-01-30T18:21:06.683" v="51" actId="1035"/>
      <pc:docMkLst>
        <pc:docMk/>
      </pc:docMkLst>
      <pc:sldChg chg="addSp delSp modSp mod">
        <pc:chgData name="Regier, Peter J" userId="0e6fdf28-0650-4a12-be1b-e387ca74a288" providerId="ADAL" clId="{A64CF0E6-F7D4-144D-BDF4-9C0B01B88FBB}" dt="2023-01-30T18:21:06.683" v="51" actId="1035"/>
        <pc:sldMkLst>
          <pc:docMk/>
          <pc:sldMk cId="4230231725" sldId="258"/>
        </pc:sldMkLst>
        <pc:spChg chg="mod">
          <ac:chgData name="Regier, Peter J" userId="0e6fdf28-0650-4a12-be1b-e387ca74a288" providerId="ADAL" clId="{A64CF0E6-F7D4-144D-BDF4-9C0B01B88FBB}" dt="2023-01-30T18:21:06.683" v="51" actId="1035"/>
          <ac:spMkLst>
            <pc:docMk/>
            <pc:sldMk cId="4230231725" sldId="258"/>
            <ac:spMk id="6" creationId="{6A79970C-A6A4-8C53-6D19-AE2388DFA35D}"/>
          </ac:spMkLst>
        </pc:spChg>
        <pc:spChg chg="add del">
          <ac:chgData name="Regier, Peter J" userId="0e6fdf28-0650-4a12-be1b-e387ca74a288" providerId="ADAL" clId="{A64CF0E6-F7D4-144D-BDF4-9C0B01B88FBB}" dt="2023-01-30T18:19:48.778" v="15" actId="478"/>
          <ac:spMkLst>
            <pc:docMk/>
            <pc:sldMk cId="4230231725" sldId="258"/>
            <ac:spMk id="8" creationId="{F1F4D861-6C41-AACF-442E-457CDDA1B7A5}"/>
          </ac:spMkLst>
        </pc:spChg>
        <pc:spChg chg="add del">
          <ac:chgData name="Regier, Peter J" userId="0e6fdf28-0650-4a12-be1b-e387ca74a288" providerId="ADAL" clId="{A64CF0E6-F7D4-144D-BDF4-9C0B01B88FBB}" dt="2023-01-30T18:19:48.778" v="15" actId="478"/>
          <ac:spMkLst>
            <pc:docMk/>
            <pc:sldMk cId="4230231725" sldId="258"/>
            <ac:spMk id="9" creationId="{0AF8FA4C-FDFC-38A2-6C79-224466D67659}"/>
          </ac:spMkLst>
        </pc:spChg>
        <pc:spChg chg="add mod">
          <ac:chgData name="Regier, Peter J" userId="0e6fdf28-0650-4a12-be1b-e387ca74a288" providerId="ADAL" clId="{A64CF0E6-F7D4-144D-BDF4-9C0B01B88FBB}" dt="2023-01-30T18:20:29.213" v="29" actId="14100"/>
          <ac:spMkLst>
            <pc:docMk/>
            <pc:sldMk cId="4230231725" sldId="258"/>
            <ac:spMk id="14" creationId="{AE0FC373-ED5C-8E2E-F0E9-5D5587AF92D1}"/>
          </ac:spMkLst>
        </pc:spChg>
        <pc:picChg chg="add del">
          <ac:chgData name="Regier, Peter J" userId="0e6fdf28-0650-4a12-be1b-e387ca74a288" providerId="ADAL" clId="{A64CF0E6-F7D4-144D-BDF4-9C0B01B88FBB}" dt="2023-01-30T18:19:36.402" v="10" actId="478"/>
          <ac:picMkLst>
            <pc:docMk/>
            <pc:sldMk cId="4230231725" sldId="258"/>
            <ac:picMk id="5" creationId="{2B0CD96A-70FF-A035-9706-85F5817A687E}"/>
          </ac:picMkLst>
        </pc:picChg>
        <pc:picChg chg="add del">
          <ac:chgData name="Regier, Peter J" userId="0e6fdf28-0650-4a12-be1b-e387ca74a288" providerId="ADAL" clId="{A64CF0E6-F7D4-144D-BDF4-9C0B01B88FBB}" dt="2023-01-30T18:19:46.437" v="14" actId="478"/>
          <ac:picMkLst>
            <pc:docMk/>
            <pc:sldMk cId="4230231725" sldId="258"/>
            <ac:picMk id="7" creationId="{4FC3D851-CFCE-CC34-C373-6E39AFC063AD}"/>
          </ac:picMkLst>
        </pc:picChg>
        <pc:picChg chg="add del mod">
          <ac:chgData name="Regier, Peter J" userId="0e6fdf28-0650-4a12-be1b-e387ca74a288" providerId="ADAL" clId="{A64CF0E6-F7D4-144D-BDF4-9C0B01B88FBB}" dt="2023-01-30T18:19:31.944" v="8" actId="931"/>
          <ac:picMkLst>
            <pc:docMk/>
            <pc:sldMk cId="4230231725" sldId="258"/>
            <ac:picMk id="11" creationId="{646C9F4D-486F-2B20-B501-F8F2BD558704}"/>
          </ac:picMkLst>
        </pc:picChg>
        <pc:picChg chg="add del mod">
          <ac:chgData name="Regier, Peter J" userId="0e6fdf28-0650-4a12-be1b-e387ca74a288" providerId="ADAL" clId="{A64CF0E6-F7D4-144D-BDF4-9C0B01B88FBB}" dt="2023-01-30T18:19:28.973" v="6"/>
          <ac:picMkLst>
            <pc:docMk/>
            <pc:sldMk cId="4230231725" sldId="258"/>
            <ac:picMk id="12" creationId="{D2FC2499-F47A-9A4D-3FBB-47BA02D63543}"/>
          </ac:picMkLst>
        </pc:picChg>
        <pc:picChg chg="add del mod">
          <ac:chgData name="Regier, Peter J" userId="0e6fdf28-0650-4a12-be1b-e387ca74a288" providerId="ADAL" clId="{A64CF0E6-F7D4-144D-BDF4-9C0B01B88FBB}" dt="2023-01-30T18:19:42.296" v="13" actId="478"/>
          <ac:picMkLst>
            <pc:docMk/>
            <pc:sldMk cId="4230231725" sldId="258"/>
            <ac:picMk id="13" creationId="{10BA267E-0B8B-E41F-A1C8-66B800229B0E}"/>
          </ac:picMkLst>
        </pc:picChg>
        <pc:picChg chg="add mod">
          <ac:chgData name="Regier, Peter J" userId="0e6fdf28-0650-4a12-be1b-e387ca74a288" providerId="ADAL" clId="{A64CF0E6-F7D4-144D-BDF4-9C0B01B88FBB}" dt="2023-01-30T18:20:58.120" v="41" actId="1037"/>
          <ac:picMkLst>
            <pc:docMk/>
            <pc:sldMk cId="4230231725" sldId="258"/>
            <ac:picMk id="16" creationId="{9CB45C64-D943-54F7-59A5-49A34EB51A9B}"/>
          </ac:picMkLst>
        </pc:picChg>
      </pc:sldChg>
    </pc:docChg>
  </pc:docChgLst>
  <pc:docChgLst>
    <pc:chgData name="Regier, Peter J" userId="0e6fdf28-0650-4a12-be1b-e387ca74a288" providerId="ADAL" clId="{DA40B20F-301D-354D-861D-05B712A497DB}"/>
    <pc:docChg chg="custSel modSld">
      <pc:chgData name="Regier, Peter J" userId="0e6fdf28-0650-4a12-be1b-e387ca74a288" providerId="ADAL" clId="{DA40B20F-301D-354D-861D-05B712A497DB}" dt="2023-04-13T19:44:57.610" v="13" actId="14100"/>
      <pc:docMkLst>
        <pc:docMk/>
      </pc:docMkLst>
      <pc:sldChg chg="addSp delSp modSp mod">
        <pc:chgData name="Regier, Peter J" userId="0e6fdf28-0650-4a12-be1b-e387ca74a288" providerId="ADAL" clId="{DA40B20F-301D-354D-861D-05B712A497DB}" dt="2023-04-13T19:44:57.610" v="13" actId="14100"/>
        <pc:sldMkLst>
          <pc:docMk/>
          <pc:sldMk cId="4230231725" sldId="258"/>
        </pc:sldMkLst>
        <pc:picChg chg="del">
          <ac:chgData name="Regier, Peter J" userId="0e6fdf28-0650-4a12-be1b-e387ca74a288" providerId="ADAL" clId="{DA40B20F-301D-354D-861D-05B712A497DB}" dt="2023-04-13T19:43:30.592" v="1" actId="478"/>
          <ac:picMkLst>
            <pc:docMk/>
            <pc:sldMk cId="4230231725" sldId="258"/>
            <ac:picMk id="3" creationId="{C1C66EAC-BDF1-5394-BDDB-71B0AC1C2C1A}"/>
          </ac:picMkLst>
        </pc:picChg>
        <pc:picChg chg="add mod">
          <ac:chgData name="Regier, Peter J" userId="0e6fdf28-0650-4a12-be1b-e387ca74a288" providerId="ADAL" clId="{DA40B20F-301D-354D-861D-05B712A497DB}" dt="2023-04-13T19:44:20.870" v="8" actId="1035"/>
          <ac:picMkLst>
            <pc:docMk/>
            <pc:sldMk cId="4230231725" sldId="258"/>
            <ac:picMk id="7" creationId="{4A03BD33-ABDE-666B-F9AB-927A3C407C15}"/>
          </ac:picMkLst>
        </pc:picChg>
        <pc:picChg chg="add mod">
          <ac:chgData name="Regier, Peter J" userId="0e6fdf28-0650-4a12-be1b-e387ca74a288" providerId="ADAL" clId="{DA40B20F-301D-354D-861D-05B712A497DB}" dt="2023-04-13T19:44:57.610" v="13" actId="14100"/>
          <ac:picMkLst>
            <pc:docMk/>
            <pc:sldMk cId="4230231725" sldId="258"/>
            <ac:picMk id="9" creationId="{C0A44F87-6BF2-0AE4-71B4-AC785F986DA5}"/>
          </ac:picMkLst>
        </pc:picChg>
        <pc:picChg chg="del">
          <ac:chgData name="Regier, Peter J" userId="0e6fdf28-0650-4a12-be1b-e387ca74a288" providerId="ADAL" clId="{DA40B20F-301D-354D-861D-05B712A497DB}" dt="2023-04-13T19:40:29.342" v="0" actId="478"/>
          <ac:picMkLst>
            <pc:docMk/>
            <pc:sldMk cId="4230231725" sldId="258"/>
            <ac:picMk id="16" creationId="{9CB45C64-D943-54F7-59A5-49A34EB51A9B}"/>
          </ac:picMkLst>
        </pc:picChg>
      </pc:sldChg>
    </pc:docChg>
  </pc:docChgLst>
  <pc:docChgLst>
    <pc:chgData name="Regier, Peter J" userId="0e6fdf28-0650-4a12-be1b-e387ca74a288" providerId="ADAL" clId="{095B6A0B-BFC3-B74A-986F-E3AB496F02C2}"/>
    <pc:docChg chg="addSld modSld sldOrd">
      <pc:chgData name="Regier, Peter J" userId="0e6fdf28-0650-4a12-be1b-e387ca74a288" providerId="ADAL" clId="{095B6A0B-BFC3-B74A-986F-E3AB496F02C2}" dt="2022-12-22T19:00:16.089" v="44" actId="1076"/>
      <pc:docMkLst>
        <pc:docMk/>
      </pc:docMkLst>
      <pc:sldChg chg="addSp modSp new mod ord">
        <pc:chgData name="Regier, Peter J" userId="0e6fdf28-0650-4a12-be1b-e387ca74a288" providerId="ADAL" clId="{095B6A0B-BFC3-B74A-986F-E3AB496F02C2}" dt="2022-12-22T19:00:16.089" v="44" actId="1076"/>
        <pc:sldMkLst>
          <pc:docMk/>
          <pc:sldMk cId="4230231725" sldId="258"/>
        </pc:sldMkLst>
        <pc:spChg chg="add mod">
          <ac:chgData name="Regier, Peter J" userId="0e6fdf28-0650-4a12-be1b-e387ca74a288" providerId="ADAL" clId="{095B6A0B-BFC3-B74A-986F-E3AB496F02C2}" dt="2022-12-21T22:11:10.364" v="39" actId="1076"/>
          <ac:spMkLst>
            <pc:docMk/>
            <pc:sldMk cId="4230231725" sldId="258"/>
            <ac:spMk id="4" creationId="{2F496469-D61C-E6BE-4E5A-35E942DB454A}"/>
          </ac:spMkLst>
        </pc:spChg>
        <pc:spChg chg="add mod">
          <ac:chgData name="Regier, Peter J" userId="0e6fdf28-0650-4a12-be1b-e387ca74a288" providerId="ADAL" clId="{095B6A0B-BFC3-B74A-986F-E3AB496F02C2}" dt="2022-12-21T22:11:10.364" v="39" actId="1076"/>
          <ac:spMkLst>
            <pc:docMk/>
            <pc:sldMk cId="4230231725" sldId="258"/>
            <ac:spMk id="6" creationId="{6A79970C-A6A4-8C53-6D19-AE2388DFA35D}"/>
          </ac:spMkLst>
        </pc:spChg>
        <pc:spChg chg="add">
          <ac:chgData name="Regier, Peter J" userId="0e6fdf28-0650-4a12-be1b-e387ca74a288" providerId="ADAL" clId="{095B6A0B-BFC3-B74A-986F-E3AB496F02C2}" dt="2022-12-22T19:00:13.912" v="42" actId="11529"/>
          <ac:spMkLst>
            <pc:docMk/>
            <pc:sldMk cId="4230231725" sldId="258"/>
            <ac:spMk id="8" creationId="{F1F4D861-6C41-AACF-442E-457CDDA1B7A5}"/>
          </ac:spMkLst>
        </pc:spChg>
        <pc:spChg chg="add mod">
          <ac:chgData name="Regier, Peter J" userId="0e6fdf28-0650-4a12-be1b-e387ca74a288" providerId="ADAL" clId="{095B6A0B-BFC3-B74A-986F-E3AB496F02C2}" dt="2022-12-22T19:00:16.089" v="44" actId="1076"/>
          <ac:spMkLst>
            <pc:docMk/>
            <pc:sldMk cId="4230231725" sldId="258"/>
            <ac:spMk id="9" creationId="{0AF8FA4C-FDFC-38A2-6C79-224466D67659}"/>
          </ac:spMkLst>
        </pc:spChg>
        <pc:picChg chg="add mod modCrop">
          <ac:chgData name="Regier, Peter J" userId="0e6fdf28-0650-4a12-be1b-e387ca74a288" providerId="ADAL" clId="{095B6A0B-BFC3-B74A-986F-E3AB496F02C2}" dt="2022-12-21T22:11:10.364" v="39" actId="1076"/>
          <ac:picMkLst>
            <pc:docMk/>
            <pc:sldMk cId="4230231725" sldId="258"/>
            <ac:picMk id="2" creationId="{B9AB5E48-C68E-B8FA-FD03-93951FCD4823}"/>
          </ac:picMkLst>
        </pc:picChg>
        <pc:picChg chg="add mod">
          <ac:chgData name="Regier, Peter J" userId="0e6fdf28-0650-4a12-be1b-e387ca74a288" providerId="ADAL" clId="{095B6A0B-BFC3-B74A-986F-E3AB496F02C2}" dt="2022-12-21T22:11:10.364" v="39" actId="1076"/>
          <ac:picMkLst>
            <pc:docMk/>
            <pc:sldMk cId="4230231725" sldId="258"/>
            <ac:picMk id="3" creationId="{C1C66EAC-BDF1-5394-BDDB-71B0AC1C2C1A}"/>
          </ac:picMkLst>
        </pc:picChg>
        <pc:picChg chg="add mod">
          <ac:chgData name="Regier, Peter J" userId="0e6fdf28-0650-4a12-be1b-e387ca74a288" providerId="ADAL" clId="{095B6A0B-BFC3-B74A-986F-E3AB496F02C2}" dt="2022-12-21T22:11:10.364" v="39" actId="1076"/>
          <ac:picMkLst>
            <pc:docMk/>
            <pc:sldMk cId="4230231725" sldId="258"/>
            <ac:picMk id="5" creationId="{2B0CD96A-70FF-A035-9706-85F5817A687E}"/>
          </ac:picMkLst>
        </pc:picChg>
        <pc:picChg chg="add mod">
          <ac:chgData name="Regier, Peter J" userId="0e6fdf28-0650-4a12-be1b-e387ca74a288" providerId="ADAL" clId="{095B6A0B-BFC3-B74A-986F-E3AB496F02C2}" dt="2022-12-21T22:11:22.846" v="41" actId="1076"/>
          <ac:picMkLst>
            <pc:docMk/>
            <pc:sldMk cId="4230231725" sldId="258"/>
            <ac:picMk id="7" creationId="{4FC3D851-CFCE-CC34-C373-6E39AFC063A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A54E0-C54E-6A47-5AA5-6B13A109A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8C6E9F-A9D2-67A1-D191-1692BBB69A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966E1-1341-3F86-2EC0-66BE9C292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E775D9-6A02-E77F-DB95-81E61FE01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CE02D-33B5-4716-76B8-268D28600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617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3DF7D-67E7-D2F0-57E5-CED229DFA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884F24-9640-3689-2107-FBE7563A55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E955E-BA8C-2EA7-C3B9-1669829B8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6E9B7-C094-2CC3-F3A0-22D304372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70A3B-5AF4-4DB4-B3F2-F7B269DEF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275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E666E4-A398-19D0-7345-407DE3DD5F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67EDD1-A695-263C-B530-37B965C030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D2E42-1299-E479-22BA-012F1E736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338985-7A4F-A606-622A-6CFAB0DE9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B233A-F6BF-F39B-BFA8-C6EDB580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266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89D7A-63C9-7F99-F62B-5D00972C1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3B35A-6BFF-7ABE-87B6-F2B6672C2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522D3-9EE9-E029-A1AC-15035040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5EE96-0FD8-F7CA-0A93-893865392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4BB24-9C30-639C-FAFD-9FDD6D48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1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2F7E5-1708-57F8-7441-376085AB0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99CE8-5C69-08E8-42A5-812D19055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31C13-7E1E-3E34-E9C7-95B4923F5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F2616-D9D8-74A3-BEF9-5D201FDC1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AAB84-4A56-B2C4-5BF1-1C6F2C723E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08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F06DB-C135-C18D-DF0C-ADAAB42C1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4FB6D-C71D-43F5-6661-6214B12B8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12F98-D79F-3F0E-491B-C1E8A3CCA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568132-4582-7435-035B-B7DB14CF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466E8-B332-4A1C-4124-5DB88A4DA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FE1FEB-5349-510F-EDCD-D8DA597AF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538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82B47-7E03-A9A0-9B1F-B6E7DAFCA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4A27F-402F-D4D1-541A-37FE079B44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15C7DE-4749-B917-3434-E268757884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7E2F0D-E8B4-1256-BD0F-9F70F39701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DFA44E-007C-7420-CDD9-09B8DE4C9A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1F453A-C20B-6F11-5A33-CC4EF3D85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681D5FA-6475-E974-F6BF-A3D06532B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08AB61-1738-E36A-AACF-392971E0B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771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EB62-EFC6-0A3F-06E7-33F1354D9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8CD506-8856-F22C-B572-129E8E70E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B28390-A22E-2AC4-47F4-19A204A96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66C34D-6FC5-88E2-32AD-FEF58041A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451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2D322-5B55-1A3E-BED6-FCA0F157D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0CB6B5-1AD7-026E-24A4-E61C10358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A575CA-5CF1-4CB8-366F-4BE77D6D3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30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75E6E-AC04-F1F6-1431-2F3A37C21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85335-9E26-C633-FE9C-CF2F61C77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CF6751-44A7-5D05-9C44-2C99C10EC2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75A817-13BB-A97A-F7D3-2B9F67CAC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DF889-8216-5BE9-47B0-B64003E3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BBB17-4247-AEA3-C635-C29218FFD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70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B2D97-57CE-B561-EC60-1EE97FD82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77CFCE-2033-E090-026B-DB950108A6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F04BA9-04FD-0EDD-32A2-EF909CBE2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4624A-8CDA-D54E-AC18-B1C430909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071D4-F2F4-585E-58A5-C021A81E1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D23740-A3B8-5D5F-8305-24F23F8A2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50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2D13E8-CE04-EA87-2C57-423034086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67A319-2802-DC1C-C27A-428C91EDE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D4161-C3ED-FE7F-3203-5B0D180177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17517-6BBE-CD4D-9DC9-0048BA54ED61}" type="datetimeFigureOut">
              <a:rPr lang="en-US" smtClean="0"/>
              <a:t>4/13/23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4D069-B3DC-50C3-7DA2-F8CB56A49E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6CEEE-F923-66E6-AFF5-9162FB2127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2F960-0B3F-5D44-9F2C-3F695DAFC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556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AB5E48-C68E-B8FA-FD03-93951FCD48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47" r="3601" b="7424"/>
          <a:stretch/>
        </p:blipFill>
        <p:spPr>
          <a:xfrm>
            <a:off x="310481" y="186203"/>
            <a:ext cx="4572001" cy="3857297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496469-D61C-E6BE-4E5A-35E942DB454A}"/>
              </a:ext>
            </a:extLst>
          </p:cNvPr>
          <p:cNvSpPr txBox="1"/>
          <p:nvPr/>
        </p:nvSpPr>
        <p:spPr>
          <a:xfrm>
            <a:off x="310481" y="186203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9970C-A6A4-8C53-6D19-AE2388DFA35D}"/>
              </a:ext>
            </a:extLst>
          </p:cNvPr>
          <p:cNvSpPr txBox="1"/>
          <p:nvPr/>
        </p:nvSpPr>
        <p:spPr>
          <a:xfrm>
            <a:off x="310481" y="4194951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0FC373-ED5C-8E2E-F0E9-5D5587AF92D1}"/>
              </a:ext>
            </a:extLst>
          </p:cNvPr>
          <p:cNvSpPr/>
          <p:nvPr/>
        </p:nvSpPr>
        <p:spPr>
          <a:xfrm>
            <a:off x="310481" y="4176584"/>
            <a:ext cx="4572001" cy="234778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03BD33-ABDE-666B-F9AB-927A3C407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11" y="4327324"/>
            <a:ext cx="4422960" cy="22154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A44F87-6BF2-0AE4-71B4-AC785F986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0284" y="186203"/>
            <a:ext cx="1439138" cy="95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231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04F623-A88C-F862-B572-8550BC1BB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71" y="320565"/>
            <a:ext cx="6216869" cy="62168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9BC6AF5-23EC-2FB5-BF56-9257EFCF9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148" y="3668112"/>
            <a:ext cx="5486400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031618-4051-1697-9B72-374FEB4DE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2251" y="524855"/>
            <a:ext cx="2157909" cy="14386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18F4C84-C00E-1D57-FC1A-8C0E5FEBA8DF}"/>
              </a:ext>
            </a:extLst>
          </p:cNvPr>
          <p:cNvSpPr/>
          <p:nvPr/>
        </p:nvSpPr>
        <p:spPr>
          <a:xfrm>
            <a:off x="105103" y="430924"/>
            <a:ext cx="6046077" cy="58542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F37F4B-6976-DC42-9863-7C855F7087B2}"/>
              </a:ext>
            </a:extLst>
          </p:cNvPr>
          <p:cNvSpPr txBox="1"/>
          <p:nvPr/>
        </p:nvSpPr>
        <p:spPr>
          <a:xfrm>
            <a:off x="197071" y="524855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7EA4C61-9783-3FC3-97B5-963CB091BCFF}"/>
              </a:ext>
            </a:extLst>
          </p:cNvPr>
          <p:cNvGrpSpPr/>
          <p:nvPr/>
        </p:nvGrpSpPr>
        <p:grpSpPr>
          <a:xfrm>
            <a:off x="6389225" y="445166"/>
            <a:ext cx="5580989" cy="2957344"/>
            <a:chOff x="6389225" y="358667"/>
            <a:chExt cx="5580989" cy="295734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CD81207-19C9-3A9D-0801-1DC61E9B5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87510" y="610911"/>
              <a:ext cx="5384800" cy="27051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FD86BE9-00AC-A22B-8E6C-F78E9B32C6F0}"/>
                </a:ext>
              </a:extLst>
            </p:cNvPr>
            <p:cNvSpPr txBox="1"/>
            <p:nvPr/>
          </p:nvSpPr>
          <p:spPr>
            <a:xfrm>
              <a:off x="6416029" y="373599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8312B1-D0A0-AAC4-6C9E-9454EE99544C}"/>
                </a:ext>
              </a:extLst>
            </p:cNvPr>
            <p:cNvSpPr/>
            <p:nvPr/>
          </p:nvSpPr>
          <p:spPr>
            <a:xfrm>
              <a:off x="6389225" y="358667"/>
              <a:ext cx="5580989" cy="29573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B2CC4B64-B6C3-E5B4-2673-421A13E3937C}"/>
              </a:ext>
            </a:extLst>
          </p:cNvPr>
          <p:cNvSpPr txBox="1"/>
          <p:nvPr/>
        </p:nvSpPr>
        <p:spPr>
          <a:xfrm>
            <a:off x="6416029" y="357385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B2F2AF-4860-4186-B240-DFB01ABC4B37}"/>
              </a:ext>
            </a:extLst>
          </p:cNvPr>
          <p:cNvSpPr/>
          <p:nvPr/>
        </p:nvSpPr>
        <p:spPr>
          <a:xfrm>
            <a:off x="6389225" y="3558927"/>
            <a:ext cx="5580989" cy="27262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383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</TotalTime>
  <Words>5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2022-12-09T16:52:59Z</dcterms:created>
  <dcterms:modified xsi:type="dcterms:W3CDTF">2023-04-13T19:44:59Z</dcterms:modified>
</cp:coreProperties>
</file>

<file path=docProps/thumbnail.jpeg>
</file>